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485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63428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10973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84043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81433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2529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9982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6879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44654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0965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3684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0615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5F8961-0142-4F42-825D-A5DD19C16E4D}" type="datetimeFigureOut">
              <a:rPr lang="en-US" smtClean="0"/>
              <a:t>4/24/2015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4D76CF-872F-4802-B8F3-6D6BC3F707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39687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2562058" y="2587780"/>
            <a:ext cx="6555310" cy="1447815"/>
            <a:chOff x="2562058" y="3786266"/>
            <a:chExt cx="6555310" cy="1447815"/>
          </a:xfrm>
        </p:grpSpPr>
        <p:pic>
          <p:nvPicPr>
            <p:cNvPr id="1032" name="Picture 8" descr="https://cdn4.iconfinder.com/data/icons/gambling-and-slot-machine/72/Gambling_and_slot_machine_icons-15-512.png"/>
            <p:cNvPicPr>
              <a:picLocks noChangeAspect="1" noChangeArrowheads="1"/>
            </p:cNvPicPr>
            <p:nvPr/>
          </p:nvPicPr>
          <p:blipFill>
            <a:blip r:embed="rId2" cstate="print">
              <a:duotone>
                <a:schemeClr val="accent3">
                  <a:shade val="45000"/>
                  <a:satMod val="135000"/>
                </a:schemeClr>
                <a:prstClr val="white"/>
              </a:duotone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562058" y="3812815"/>
              <a:ext cx="1379627" cy="142126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1028" name="Picture 4" descr="https://cdn4.iconfinder.com/data/icons/gambling-and-slot-machine/78/Gambling_and_slot_machine_icons-02-512.png"/>
            <p:cNvPicPr>
              <a:picLocks noChangeAspect="1" noChangeArrowheads="1"/>
            </p:cNvPicPr>
            <p:nvPr/>
          </p:nvPicPr>
          <p:blipFill>
            <a:blip r:embed="rId3" cstate="print">
              <a:duotone>
                <a:schemeClr val="accent3">
                  <a:shade val="45000"/>
                  <a:satMod val="135000"/>
                </a:schemeClr>
                <a:prstClr val="white"/>
              </a:duotone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7502376" y="3786266"/>
              <a:ext cx="1614992" cy="1447815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2" name="TextBox 1"/>
            <p:cNvSpPr txBox="1"/>
            <p:nvPr/>
          </p:nvSpPr>
          <p:spPr>
            <a:xfrm>
              <a:off x="3417901" y="3833698"/>
              <a:ext cx="5486401" cy="140038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8500" dirty="0" smtClean="0">
                  <a:solidFill>
                    <a:srgbClr val="FF0000"/>
                  </a:solidFill>
                  <a:latin typeface="AR CHRISTY" panose="02000000000000000000" pitchFamily="2" charset="0"/>
                </a:rPr>
                <a:t>wakefield</a:t>
              </a:r>
              <a:endParaRPr lang="en-US" sz="8500" dirty="0">
                <a:solidFill>
                  <a:srgbClr val="FF0000"/>
                </a:solidFill>
                <a:latin typeface="AR CHRISTY" panose="02000000000000000000" pitchFamily="2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31609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 CHRISTY</vt:lpstr>
      <vt:lpstr>Arial</vt:lpstr>
      <vt:lpstr>Calibri</vt:lpstr>
      <vt:lpstr>Calibri Light</vt:lpstr>
      <vt:lpstr>Office Theme</vt:lpstr>
      <vt:lpstr>PowerPoint Presentation</vt:lpstr>
    </vt:vector>
  </TitlesOfParts>
  <Company>University at Buffalo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Tyler</dc:creator>
  <cp:lastModifiedBy>Tyler</cp:lastModifiedBy>
  <cp:revision>4</cp:revision>
  <dcterms:created xsi:type="dcterms:W3CDTF">2015-04-25T01:33:21Z</dcterms:created>
  <dcterms:modified xsi:type="dcterms:W3CDTF">2015-04-25T01:47:40Z</dcterms:modified>
</cp:coreProperties>
</file>

<file path=docProps/thumbnail.jpeg>
</file>